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10" r:id="rId2"/>
    <p:sldMasterId id="2147483716" r:id="rId3"/>
  </p:sldMasterIdLst>
  <p:sldIdLst>
    <p:sldId id="256" r:id="rId4"/>
    <p:sldId id="306" r:id="rId5"/>
    <p:sldId id="314" r:id="rId6"/>
    <p:sldId id="290" r:id="rId7"/>
    <p:sldId id="311" r:id="rId8"/>
    <p:sldId id="31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FFCC"/>
    <a:srgbClr val="FF99CC"/>
    <a:srgbClr val="FFFF99"/>
    <a:srgbClr val="FF7C80"/>
    <a:srgbClr val="FFCCCC"/>
    <a:srgbClr val="FF505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0" autoAdjust="0"/>
    <p:restoredTop sz="94728" autoAdjust="0"/>
  </p:normalViewPr>
  <p:slideViewPr>
    <p:cSldViewPr>
      <p:cViewPr varScale="1">
        <p:scale>
          <a:sx n="41" d="100"/>
          <a:sy n="41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1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A97960-DF98-445B-B0E6-BF9339DD446F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8D2C3-808E-4C72-9C64-4A30366BD46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EEBA1-37B5-48E5-880A-19F914E404F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6C1637-F102-45BF-99A4-C1009C9957B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9E854-0156-410D-B38A-29D361D4DAC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CD9B5-9479-4B35-BBC9-693D02EA9F1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A1134-E166-434D-8073-6F87CC6292D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891DC-8E7A-49EF-8672-C5AD4460A19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6C847-D019-4BAB-8CB3-36A8716414F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2EAE4-C0B5-4C60-85E7-92A17717EB3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45A69-A7FA-4B46-B41B-F323ECBB0F4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59CA2-C225-47F4-81F4-E898F5A45A0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B4889-3B70-4003-B0ED-BC4E96FF784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735773-D86C-4AA1-90DB-4C075F32C15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0FDB8-92C1-4239-BA02-1916956FD7D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154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48A12-4F43-4072-B472-AB8CB87A963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6A3E2-4733-4AC9-8593-AA009710F32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D8F331-4A12-425B-911F-F7BB22CF176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2F9C2-3B1E-446E-8492-56C6A782C0C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28DC3-BEA5-4471-9E29-79F67BC7354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D5012-C53E-4F9C-8BA4-7BB96D9F6E3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8D4EB-0D87-436A-9EA6-DAC01457869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2CAAE-716E-4767-8269-B65EC834033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16669-9C52-4B0F-A4EB-F8019252062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D9F1E-B035-4AEF-9ABD-EA3FA1BF0A5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489C7-6E5A-4444-9590-FD04006E6DB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2CFE6-B007-4F21-8249-C6BDEBE56D7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B79A8-B54A-488A-AC14-BDF896A8A5E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E273D-56AA-4D2E-9616-399604F99FF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0403-82D7-48D6-B366-11147DED176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B2426-4DF3-49D8-BF59-27E6869F997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65C4-CBD5-48A9-B8EF-F17C3F3141A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96E8A-499C-4BF3-B81E-8D1047A8112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5322C-6E7E-476B-A001-3F813B790B0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11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fld id="{4E6535C3-EAE2-48C0-B9A4-675B909A4F8F}" type="slidenum">
              <a:rPr lang="ar-SA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6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itchFamily="66" charset="0"/>
                <a:cs typeface="Arial" charset="0"/>
              </a:defRPr>
            </a:lvl1pPr>
          </a:lstStyle>
          <a:p>
            <a:fld id="{BB2D8069-D060-4DA9-ABA9-0CFED5F0D8A8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35" r:id="rId2"/>
    <p:sldLayoutId id="2147484336" r:id="rId3"/>
    <p:sldLayoutId id="2147484337" r:id="rId4"/>
    <p:sldLayoutId id="2147484338" r:id="rId5"/>
    <p:sldLayoutId id="2147484339" r:id="rId6"/>
    <p:sldLayoutId id="2147484340" r:id="rId7"/>
    <p:sldLayoutId id="2147484341" r:id="rId8"/>
    <p:sldLayoutId id="2147484342" r:id="rId9"/>
    <p:sldLayoutId id="2147484343" r:id="rId10"/>
    <p:sldLayoutId id="21474843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3081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3082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3083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3084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vi-VN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Arial" charset="0"/>
              </a:defRPr>
            </a:lvl1pPr>
          </a:lstStyle>
          <a:p>
            <a:fld id="{46F4513B-0FEF-40D1-BB48-3F54EE30A3E7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2057400" y="685800"/>
            <a:ext cx="55626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KĨ THUẬT LỚP 4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4191000" y="2209800"/>
            <a:ext cx="11239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1(tt)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762000" y="2514600"/>
            <a:ext cx="7848600" cy="2286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Vật liệu, dụng cụ cắt, khâu, thêu</a:t>
            </a:r>
          </a:p>
        </p:txBody>
      </p:sp>
      <p:pic>
        <p:nvPicPr>
          <p:cNvPr id="7173" name="Picture 7" descr="flower_icons_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876800"/>
            <a:ext cx="175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8" descr="flower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990600"/>
            <a:ext cx="4343400" cy="868363"/>
          </a:xfrm>
        </p:spPr>
        <p:txBody>
          <a:bodyPr/>
          <a:lstStyle/>
          <a:p>
            <a:pPr eaLnBrk="1" hangingPunct="1"/>
            <a:r>
              <a:rPr lang="en-US" sz="3600" b="1" i="1" smtClean="0">
                <a:solidFill>
                  <a:srgbClr val="CC3300"/>
                </a:solidFill>
              </a:rPr>
              <a:t>Kiểm tra bài cũ</a:t>
            </a:r>
          </a:p>
        </p:txBody>
      </p:sp>
      <p:sp>
        <p:nvSpPr>
          <p:cNvPr id="200707" name="AutoShape 3"/>
          <p:cNvSpPr>
            <a:spLocks noChangeArrowheads="1"/>
          </p:cNvSpPr>
          <p:nvPr/>
        </p:nvSpPr>
        <p:spPr bwMode="auto">
          <a:xfrm>
            <a:off x="304800" y="1447800"/>
            <a:ext cx="8305800" cy="49530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3200">
              <a:solidFill>
                <a:srgbClr val="FF99CC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752600" y="3124200"/>
            <a:ext cx="5105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CC3399"/>
                </a:solidFill>
              </a:rPr>
              <a:t>Học sinh ôn lại về đặc điểm các vật liệu và dụng cụ cắt, khâu, thêu đã học</a:t>
            </a:r>
          </a:p>
        </p:txBody>
      </p:sp>
      <p:pic>
        <p:nvPicPr>
          <p:cNvPr id="8197" name="Picture 5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8625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36273">
            <a:off x="685800" y="0"/>
            <a:ext cx="9525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34132">
            <a:off x="7772400" y="-228600"/>
            <a:ext cx="952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07" grpId="0" animBg="1"/>
      <p:bldP spid="2007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AutoShape 3"/>
          <p:cNvSpPr>
            <a:spLocks noChangeArrowheads="1"/>
          </p:cNvSpPr>
          <p:nvPr/>
        </p:nvSpPr>
        <p:spPr bwMode="auto">
          <a:xfrm>
            <a:off x="304800" y="1447800"/>
            <a:ext cx="8305800" cy="49530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99CC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524000" y="3657600"/>
            <a:ext cx="510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>
                <a:solidFill>
                  <a:srgbClr val="00CC99"/>
                </a:solidFill>
              </a:rPr>
              <a:t>Bài mới</a:t>
            </a:r>
          </a:p>
        </p:txBody>
      </p:sp>
      <p:pic>
        <p:nvPicPr>
          <p:cNvPr id="9220" name="Picture 5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8625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7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36273">
            <a:off x="685800" y="0"/>
            <a:ext cx="9525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8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34132">
            <a:off x="7772400" y="-228600"/>
            <a:ext cx="952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animBg="1"/>
      <p:bldP spid="2007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870700" cy="16002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3300"/>
                </a:solidFill>
                <a:latin typeface="Arial" charset="0"/>
              </a:rPr>
              <a:t>Hoạt động 4: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609600" y="2133600"/>
            <a:ext cx="6858000" cy="2743200"/>
          </a:xfrm>
          <a:prstGeom prst="cloudCallout">
            <a:avLst>
              <a:gd name="adj1" fmla="val -24810"/>
              <a:gd name="adj2" fmla="val 59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371600" y="2589213"/>
            <a:ext cx="54864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00FF"/>
                </a:solidFill>
              </a:rPr>
              <a:t>Hướng dẫn học sinh tìm hiểu đặc điểm và cách sử dụng kim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870700" cy="16002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3300"/>
                </a:solidFill>
                <a:latin typeface="Arial" charset="0"/>
              </a:rPr>
              <a:t>Hoạt động 5: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609600" y="2133600"/>
            <a:ext cx="6858000" cy="2743200"/>
          </a:xfrm>
          <a:prstGeom prst="cloudCallout">
            <a:avLst>
              <a:gd name="adj1" fmla="val -24810"/>
              <a:gd name="adj2" fmla="val 59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752600" y="2589213"/>
            <a:ext cx="48768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00FF"/>
                </a:solidFill>
              </a:rPr>
              <a:t>Hướng dẫn học sinh thực hiện xâu chỉ vào kim và vê nút chỉ.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990600"/>
            <a:ext cx="4343400" cy="868363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CC3300"/>
                </a:solidFill>
              </a:rPr>
              <a:t>Củng cố bài học:</a:t>
            </a:r>
          </a:p>
        </p:txBody>
      </p:sp>
      <p:sp>
        <p:nvSpPr>
          <p:cNvPr id="200707" name="AutoShape 3"/>
          <p:cNvSpPr>
            <a:spLocks noChangeArrowheads="1"/>
          </p:cNvSpPr>
          <p:nvPr/>
        </p:nvSpPr>
        <p:spPr bwMode="auto">
          <a:xfrm>
            <a:off x="304800" y="1981200"/>
            <a:ext cx="8305800" cy="44196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99CC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828800" y="3657600"/>
            <a:ext cx="4495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CC3399"/>
                </a:solidFill>
              </a:rPr>
              <a:t>Đánh giá kết quả 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CC3399"/>
                </a:solidFill>
              </a:rPr>
              <a:t>tiết học</a:t>
            </a:r>
          </a:p>
        </p:txBody>
      </p:sp>
      <p:pic>
        <p:nvPicPr>
          <p:cNvPr id="12293" name="Picture 5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8625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flower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6262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36273">
            <a:off x="685800" y="0"/>
            <a:ext cx="9525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farvetblomst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34132">
            <a:off x="7772400" y="-228600"/>
            <a:ext cx="952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07" grpId="0" animBg="1"/>
      <p:bldP spid="200708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</TotalTime>
  <Words>90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Wingdings</vt:lpstr>
      <vt:lpstr>Times New Roman</vt:lpstr>
      <vt:lpstr>Mountain Top</vt:lpstr>
      <vt:lpstr>Crayons</vt:lpstr>
      <vt:lpstr>Watermark</vt:lpstr>
      <vt:lpstr>Slide 1</vt:lpstr>
      <vt:lpstr>Kiểm tra bài cũ</vt:lpstr>
      <vt:lpstr>Slide 3</vt:lpstr>
      <vt:lpstr>Hoạt động 4:</vt:lpstr>
      <vt:lpstr>Hoạt động 5:</vt:lpstr>
      <vt:lpstr>Củng cố bài học: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62</cp:revision>
  <dcterms:created xsi:type="dcterms:W3CDTF">2009-10-17T08:54:02Z</dcterms:created>
  <dcterms:modified xsi:type="dcterms:W3CDTF">2016-06-30T01:12:51Z</dcterms:modified>
</cp:coreProperties>
</file>